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Overpass Black"/>
      <p:bold r:id="rId12"/>
      <p:boldItalic r:id="rId13"/>
    </p:embeddedFont>
    <p:embeddedFont>
      <p:font typeface="Garamond"/>
      <p:regular r:id="rId14"/>
      <p:bold r:id="rId15"/>
      <p:italic r:id="rId16"/>
      <p:boldItalic r:id="rId17"/>
    </p:embeddedFont>
    <p:embeddedFont>
      <p:font typeface="Fira Sans Extra Condensed Medium"/>
      <p:regular r:id="rId18"/>
      <p:bold r:id="rId19"/>
      <p:italic r:id="rId20"/>
      <p:boldItalic r:id="rId21"/>
    </p:embeddedFont>
    <p:embeddedFont>
      <p:font typeface="Open Sans SemiBold"/>
      <p:regular r:id="rId22"/>
      <p:bold r:id="rId23"/>
      <p:italic r:id="rId24"/>
      <p:boldItalic r:id="rId25"/>
    </p:embeddedFont>
    <p:embeddedFont>
      <p:font typeface="Josefin Sans"/>
      <p:regular r:id="rId26"/>
      <p:bold r:id="rId27"/>
      <p:italic r:id="rId28"/>
      <p:boldItalic r:id="rId29"/>
    </p:embeddedFont>
    <p:embeddedFont>
      <p:font typeface="Open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ExtraCondensedMedium-italic.fntdata"/><Relationship Id="rId22" Type="http://schemas.openxmlformats.org/officeDocument/2006/relationships/font" Target="fonts/OpenSansSemiBold-regular.fntdata"/><Relationship Id="rId21" Type="http://schemas.openxmlformats.org/officeDocument/2006/relationships/font" Target="fonts/FiraSansExtraCondensedMedium-boldItalic.fntdata"/><Relationship Id="rId24" Type="http://schemas.openxmlformats.org/officeDocument/2006/relationships/font" Target="fonts/OpenSansSemiBold-italic.fntdata"/><Relationship Id="rId23" Type="http://schemas.openxmlformats.org/officeDocument/2006/relationships/font" Target="fonts/OpenSansSemi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JosefinSans-regular.fntdata"/><Relationship Id="rId25" Type="http://schemas.openxmlformats.org/officeDocument/2006/relationships/font" Target="fonts/OpenSansSemiBold-boldItalic.fntdata"/><Relationship Id="rId28" Type="http://schemas.openxmlformats.org/officeDocument/2006/relationships/font" Target="fonts/JosefinSans-italic.fntdata"/><Relationship Id="rId27" Type="http://schemas.openxmlformats.org/officeDocument/2006/relationships/font" Target="fonts/Josefin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Josefin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bold.fntdata"/><Relationship Id="rId30" Type="http://schemas.openxmlformats.org/officeDocument/2006/relationships/font" Target="fonts/OpenSans-regular.fntdata"/><Relationship Id="rId11" Type="http://schemas.openxmlformats.org/officeDocument/2006/relationships/slide" Target="slides/slide6.xml"/><Relationship Id="rId33" Type="http://schemas.openxmlformats.org/officeDocument/2006/relationships/font" Target="fonts/OpenSans-boldItalic.fntdata"/><Relationship Id="rId10" Type="http://schemas.openxmlformats.org/officeDocument/2006/relationships/slide" Target="slides/slide5.xml"/><Relationship Id="rId32" Type="http://schemas.openxmlformats.org/officeDocument/2006/relationships/font" Target="fonts/OpenSans-italic.fntdata"/><Relationship Id="rId13" Type="http://schemas.openxmlformats.org/officeDocument/2006/relationships/font" Target="fonts/OverpassBlack-boldItalic.fntdata"/><Relationship Id="rId12" Type="http://schemas.openxmlformats.org/officeDocument/2006/relationships/font" Target="fonts/OverpassBlack-bold.fntdata"/><Relationship Id="rId15" Type="http://schemas.openxmlformats.org/officeDocument/2006/relationships/font" Target="fonts/Garamond-bold.fntdata"/><Relationship Id="rId14" Type="http://schemas.openxmlformats.org/officeDocument/2006/relationships/font" Target="fonts/Garamond-regular.fntdata"/><Relationship Id="rId17" Type="http://schemas.openxmlformats.org/officeDocument/2006/relationships/font" Target="fonts/Garamond-boldItalic.fntdata"/><Relationship Id="rId16" Type="http://schemas.openxmlformats.org/officeDocument/2006/relationships/font" Target="fonts/Garamond-italic.fntdata"/><Relationship Id="rId19" Type="http://schemas.openxmlformats.org/officeDocument/2006/relationships/font" Target="fonts/FiraSansExtraCondensedMedium-bold.fntdata"/><Relationship Id="rId18" Type="http://schemas.openxmlformats.org/officeDocument/2006/relationships/font" Target="fonts/FiraSansExtraCondensed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Google Shape;2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g124046a906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2" name="Google Shape;2132;g124046a906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g123fc318031_0_8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8" name="Google Shape;2138;g123fc318031_0_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Pratikshya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123fc318031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4" name="Google Shape;2144;g123fc318031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Why: Because it makes life easier. Makes the shopping experience better for customers</a:t>
            </a:r>
            <a:br>
              <a:rPr lang="en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123fc31803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0" name="Google Shape;2150;g123fc31803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Pierce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g123fc31803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6" name="Google Shape;2156;g123fc31803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5.png"/><Relationship Id="rId4" Type="http://schemas.openxmlformats.org/officeDocument/2006/relationships/image" Target="../media/image23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hyperlink" Target="https://slidesgo.com/" TargetMode="External"/><Relationship Id="rId6" Type="http://schemas.openxmlformats.org/officeDocument/2006/relationships/hyperlink" Target="https://www.flaticon.com/" TargetMode="External"/><Relationship Id="rId7" Type="http://schemas.openxmlformats.org/officeDocument/2006/relationships/hyperlink" Target="https://www.freepik.com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1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5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flipH="1" rot="5400000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5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8456486">
            <a:off x="4213816" y="1684455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2079893" y="1275092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831963" y="211855"/>
            <a:ext cx="9577978" cy="3566814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1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89" name="Google Shape;589;p11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590" name="Google Shape;590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8456486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1" name="Google Shape;591;p11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592" name="Google Shape;592;p1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27" name="Google Shape;62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8" name="Google Shape;628;p11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629" name="Google Shape;629;p1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4" name="Google Shape;664;p11"/>
          <p:cNvSpPr/>
          <p:nvPr/>
        </p:nvSpPr>
        <p:spPr>
          <a:xfrm rot="3011561">
            <a:off x="7155837" y="4854310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11"/>
          <p:cNvSpPr/>
          <p:nvPr/>
        </p:nvSpPr>
        <p:spPr>
          <a:xfrm rot="-9900083">
            <a:off x="-1242749" y="2125430"/>
            <a:ext cx="3386946" cy="5315794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1538275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 rot="-7120613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/>
          <p:nvPr>
            <p:ph hasCustomPrompt="1" type="title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/>
          <p:nvPr>
            <p:ph hasCustomPrompt="1" idx="2" type="title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/>
          <p:nvPr>
            <p:ph hasCustomPrompt="1" idx="3" type="title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/>
          <p:nvPr>
            <p:ph hasCustomPrompt="1" idx="4" type="title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/>
          <p:nvPr>
            <p:ph hasCustomPrompt="1" idx="5" type="title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/>
          <p:nvPr>
            <p:ph hasCustomPrompt="1" idx="6" type="title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/>
          <p:nvPr>
            <p:ph idx="7" type="ctrTitle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15" name="Google Shape;715;p13"/>
          <p:cNvSpPr txBox="1"/>
          <p:nvPr>
            <p:ph idx="1" type="subTitle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3"/>
          <p:cNvSpPr txBox="1"/>
          <p:nvPr>
            <p:ph idx="8" type="ctrTitle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17" name="Google Shape;717;p13"/>
          <p:cNvSpPr txBox="1"/>
          <p:nvPr>
            <p:ph idx="9" type="subTitle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rect b="b" l="l" r="r" t="t"/>
            <a:pathLst>
              <a:path extrusionOk="0" h="1" w="101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/>
          <p:nvPr>
            <p:ph idx="13" type="ctrTitle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0" name="Google Shape;720;p13"/>
          <p:cNvSpPr txBox="1"/>
          <p:nvPr>
            <p:ph idx="14" type="subTitle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3"/>
          <p:cNvSpPr txBox="1"/>
          <p:nvPr>
            <p:ph idx="15" type="ctrTitle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2" name="Google Shape;722;p13"/>
          <p:cNvSpPr txBox="1"/>
          <p:nvPr>
            <p:ph idx="16" type="subTitle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3" name="Google Shape;723;p13"/>
          <p:cNvSpPr txBox="1"/>
          <p:nvPr>
            <p:ph idx="17" type="ctrTitle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4" name="Google Shape;724;p13"/>
          <p:cNvSpPr txBox="1"/>
          <p:nvPr>
            <p:ph idx="18" type="subTitle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3"/>
          <p:cNvSpPr txBox="1"/>
          <p:nvPr>
            <p:ph idx="19" type="ctrTitle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6" name="Google Shape;726;p13"/>
          <p:cNvSpPr txBox="1"/>
          <p:nvPr>
            <p:ph idx="20" type="subTitle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7" name="Google Shape;727;p13"/>
          <p:cNvSpPr txBox="1"/>
          <p:nvPr>
            <p:ph idx="21" type="ctrTitle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p1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31" name="Google Shape;731;p1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66" name="Google Shape;766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4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14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1"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1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8456486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2" name="Google Shape;772;p15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773" name="Google Shape;773;p1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08" name="Google Shape;808;p1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0" name="Google Shape;810;p15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811" name="Google Shape;811;p1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6" name="Google Shape;846;p15"/>
          <p:cNvSpPr/>
          <p:nvPr/>
        </p:nvSpPr>
        <p:spPr>
          <a:xfrm rot="3011561">
            <a:off x="8384437" y="-796490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15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1_1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0" name="Google Shape;850;p16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851" name="Google Shape;851;p1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86" name="Google Shape;886;p1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16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8" name="Google Shape;888;p16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889" name="Google Shape;889;p1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4" name="Google Shape;924;p16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925" name="Google Shape;925;p16"/>
          <p:cNvSpPr/>
          <p:nvPr/>
        </p:nvSpPr>
        <p:spPr>
          <a:xfrm flipH="1" rot="231922">
            <a:off x="7469257" y="-6453732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3_1_1_1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Google Shape;927;p1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8" name="Google Shape;928;p1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929" name="Google Shape;929;p1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1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1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64" name="Google Shape;964;p1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17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18"/>
          <p:cNvGrpSpPr/>
          <p:nvPr/>
        </p:nvGrpSpPr>
        <p:grpSpPr>
          <a:xfrm>
            <a:off x="-1680776" y="-4224695"/>
            <a:ext cx="16179801" cy="13950337"/>
            <a:chOff x="-1680776" y="-4224695"/>
            <a:chExt cx="16179801" cy="13950337"/>
          </a:xfrm>
        </p:grpSpPr>
        <p:pic>
          <p:nvPicPr>
            <p:cNvPr id="968" name="Google Shape;968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18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flipH="1" rot="10800000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0" name="Google Shape;970;p18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18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18"/>
            <p:cNvPicPr preferRelativeResize="0"/>
            <p:nvPr/>
          </p:nvPicPr>
          <p:blipFill>
            <a:blip r:embed="rId6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18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4" name="Google Shape;974;p18"/>
          <p:cNvSpPr txBox="1"/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75" name="Google Shape;975;p18"/>
          <p:cNvSpPr txBox="1"/>
          <p:nvPr>
            <p:ph idx="1" type="subTitle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76" name="Google Shape;976;p18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977" name="Google Shape;977;p1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2" name="Google Shape;1012;p18"/>
          <p:cNvSpPr/>
          <p:nvPr/>
        </p:nvSpPr>
        <p:spPr>
          <a:xfrm rot="-7373435">
            <a:off x="-1518218" y="3027895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1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6" name="Google Shape;1016;p19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017" name="Google Shape;1017;p1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1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9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9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9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9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52" name="Google Shape;1052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6814727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4" name="Google Shape;1054;p19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055" name="Google Shape;1055;p1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0" name="Google Shape;1090;p19"/>
          <p:cNvSpPr txBox="1"/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1" name="Google Shape;1091;p19"/>
          <p:cNvSpPr txBox="1"/>
          <p:nvPr>
            <p:ph idx="1" type="subTitle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2" name="Google Shape;1092;p19"/>
          <p:cNvSpPr txBox="1"/>
          <p:nvPr>
            <p:ph idx="2" type="title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3" name="Google Shape;1093;p19"/>
          <p:cNvSpPr txBox="1"/>
          <p:nvPr>
            <p:ph idx="3" type="subTitle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4" name="Google Shape;1094;p19"/>
          <p:cNvSpPr txBox="1"/>
          <p:nvPr>
            <p:ph idx="4" type="title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5" name="Google Shape;1095;p19"/>
          <p:cNvSpPr txBox="1"/>
          <p:nvPr>
            <p:ph idx="5" type="subTitle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6" name="Google Shape;1096;p19"/>
          <p:cNvSpPr txBox="1"/>
          <p:nvPr>
            <p:ph idx="6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20"/>
          <p:cNvSpPr txBox="1"/>
          <p:nvPr>
            <p:ph type="title"/>
          </p:nvPr>
        </p:nvSpPr>
        <p:spPr>
          <a:xfrm>
            <a:off x="1224826" y="143546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9" name="Google Shape;1099;p20"/>
          <p:cNvSpPr txBox="1"/>
          <p:nvPr>
            <p:ph idx="1" type="subTitle"/>
          </p:nvPr>
        </p:nvSpPr>
        <p:spPr>
          <a:xfrm>
            <a:off x="1224829" y="1914654"/>
            <a:ext cx="2127000" cy="9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0" name="Google Shape;1100;p20"/>
          <p:cNvSpPr txBox="1"/>
          <p:nvPr>
            <p:ph idx="2" type="title"/>
          </p:nvPr>
        </p:nvSpPr>
        <p:spPr>
          <a:xfrm>
            <a:off x="5826912" y="143546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1" name="Google Shape;1101;p20"/>
          <p:cNvSpPr txBox="1"/>
          <p:nvPr>
            <p:ph idx="3" type="subTitle"/>
          </p:nvPr>
        </p:nvSpPr>
        <p:spPr>
          <a:xfrm>
            <a:off x="5826914" y="1914654"/>
            <a:ext cx="2127000" cy="9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2" name="Google Shape;1102;p20"/>
          <p:cNvSpPr txBox="1"/>
          <p:nvPr>
            <p:ph idx="4" type="title"/>
          </p:nvPr>
        </p:nvSpPr>
        <p:spPr>
          <a:xfrm>
            <a:off x="1224826" y="294575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3" name="Google Shape;1103;p20"/>
          <p:cNvSpPr txBox="1"/>
          <p:nvPr>
            <p:ph idx="5" type="subTitle"/>
          </p:nvPr>
        </p:nvSpPr>
        <p:spPr>
          <a:xfrm>
            <a:off x="1224829" y="3473670"/>
            <a:ext cx="21270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4" name="Google Shape;1104;p20"/>
          <p:cNvSpPr txBox="1"/>
          <p:nvPr>
            <p:ph idx="6" type="title"/>
          </p:nvPr>
        </p:nvSpPr>
        <p:spPr>
          <a:xfrm>
            <a:off x="5826864" y="294575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5" name="Google Shape;1105;p20"/>
          <p:cNvSpPr txBox="1"/>
          <p:nvPr>
            <p:ph idx="7" type="subTitle"/>
          </p:nvPr>
        </p:nvSpPr>
        <p:spPr>
          <a:xfrm>
            <a:off x="5826914" y="3473670"/>
            <a:ext cx="21270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06" name="Google Shape;1106;p20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7" name="Google Shape;1107;p20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108" name="Google Shape;1108;p2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0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0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0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0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0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0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43" name="Google Shape;1143;p20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20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5" name="Google Shape;1145;p20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146" name="Google Shape;1146;p2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0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0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0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0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0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0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1" name="Google Shape;1181;p20"/>
          <p:cNvSpPr txBox="1"/>
          <p:nvPr>
            <p:ph idx="8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182" name="Google Shape;1182;p20"/>
          <p:cNvSpPr/>
          <p:nvPr/>
        </p:nvSpPr>
        <p:spPr>
          <a:xfrm rot="3176794">
            <a:off x="7710596" y="4065984"/>
            <a:ext cx="2264986" cy="2165743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" name="Google Shape;165;p3"/>
          <p:cNvSpPr txBox="1"/>
          <p:nvPr>
            <p:ph idx="1" type="subTitle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3"/>
          <p:cNvSpPr txBox="1"/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/>
        </p:txBody>
      </p:sp>
      <p:sp>
        <p:nvSpPr>
          <p:cNvPr id="167" name="Google Shape;167;p3"/>
          <p:cNvSpPr txBox="1"/>
          <p:nvPr>
            <p:ph hasCustomPrompt="1" idx="2" type="title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BLANK_1_1_1_1_2"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1"/>
          <p:cNvSpPr txBox="1"/>
          <p:nvPr>
            <p:ph type="title"/>
          </p:nvPr>
        </p:nvSpPr>
        <p:spPr>
          <a:xfrm>
            <a:off x="1698617" y="1400049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5" name="Google Shape;1185;p21"/>
          <p:cNvSpPr txBox="1"/>
          <p:nvPr>
            <p:ph idx="1" type="subTitle"/>
          </p:nvPr>
        </p:nvSpPr>
        <p:spPr>
          <a:xfrm>
            <a:off x="1698617" y="2015470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6" name="Google Shape;1186;p21"/>
          <p:cNvSpPr txBox="1"/>
          <p:nvPr>
            <p:ph idx="2" type="title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7" name="Google Shape;1187;p21"/>
          <p:cNvSpPr txBox="1"/>
          <p:nvPr>
            <p:ph idx="3" type="subTitle"/>
          </p:nvPr>
        </p:nvSpPr>
        <p:spPr>
          <a:xfrm>
            <a:off x="4593236" y="2015470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8" name="Google Shape;1188;p21"/>
          <p:cNvSpPr txBox="1"/>
          <p:nvPr>
            <p:ph idx="4" type="title"/>
          </p:nvPr>
        </p:nvSpPr>
        <p:spPr>
          <a:xfrm>
            <a:off x="1698617" y="3004407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9" name="Google Shape;1189;p21"/>
          <p:cNvSpPr txBox="1"/>
          <p:nvPr>
            <p:ph idx="5" type="subTitle"/>
          </p:nvPr>
        </p:nvSpPr>
        <p:spPr>
          <a:xfrm>
            <a:off x="1698617" y="3619626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90" name="Google Shape;1190;p21"/>
          <p:cNvSpPr txBox="1"/>
          <p:nvPr>
            <p:ph idx="6" type="title"/>
          </p:nvPr>
        </p:nvSpPr>
        <p:spPr>
          <a:xfrm flipH="1">
            <a:off x="4593236" y="3004407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1" name="Google Shape;1191;p21"/>
          <p:cNvSpPr txBox="1"/>
          <p:nvPr>
            <p:ph idx="7" type="subTitle"/>
          </p:nvPr>
        </p:nvSpPr>
        <p:spPr>
          <a:xfrm>
            <a:off x="4593236" y="3619626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92" name="Google Shape;1192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3" name="Google Shape;1193;p21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1194" name="Google Shape;1194;p2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29" name="Google Shape;1229;p2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21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 flipH="1" rot="9368145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1" name="Google Shape;1231;p21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1232" name="Google Shape;1232;p2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2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2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67" name="Google Shape;1267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21"/>
          <p:cNvSpPr txBox="1"/>
          <p:nvPr>
            <p:ph idx="8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269" name="Google Shape;1269;p21"/>
          <p:cNvSpPr/>
          <p:nvPr/>
        </p:nvSpPr>
        <p:spPr>
          <a:xfrm rot="-7373435">
            <a:off x="-1518218" y="3027895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BLANK_1_1_1_2_1_1"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1" name="Google Shape;1271;p2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3" name="Google Shape;1273;p22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274" name="Google Shape;1274;p2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2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2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2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2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2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2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2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09" name="Google Shape;1309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6814727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2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22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312" name="Google Shape;1312;p2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2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2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2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2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22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22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2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22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2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2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2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2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2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2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2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2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2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7" name="Google Shape;1347;p22"/>
          <p:cNvSpPr txBox="1"/>
          <p:nvPr>
            <p:ph type="title"/>
          </p:nvPr>
        </p:nvSpPr>
        <p:spPr>
          <a:xfrm>
            <a:off x="730325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48" name="Google Shape;1348;p22"/>
          <p:cNvSpPr txBox="1"/>
          <p:nvPr>
            <p:ph idx="1" type="subTitle"/>
          </p:nvPr>
        </p:nvSpPr>
        <p:spPr>
          <a:xfrm>
            <a:off x="730325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49" name="Google Shape;1349;p22"/>
          <p:cNvSpPr txBox="1"/>
          <p:nvPr>
            <p:ph idx="2" type="title"/>
          </p:nvPr>
        </p:nvSpPr>
        <p:spPr>
          <a:xfrm>
            <a:off x="3405326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0" name="Google Shape;1350;p22"/>
          <p:cNvSpPr txBox="1"/>
          <p:nvPr>
            <p:ph idx="3" type="subTitle"/>
          </p:nvPr>
        </p:nvSpPr>
        <p:spPr>
          <a:xfrm>
            <a:off x="3405326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1" name="Google Shape;1351;p22"/>
          <p:cNvSpPr txBox="1"/>
          <p:nvPr>
            <p:ph idx="4" type="title"/>
          </p:nvPr>
        </p:nvSpPr>
        <p:spPr>
          <a:xfrm>
            <a:off x="6076283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2" name="Google Shape;1352;p22"/>
          <p:cNvSpPr txBox="1"/>
          <p:nvPr>
            <p:ph idx="5" type="subTitle"/>
          </p:nvPr>
        </p:nvSpPr>
        <p:spPr>
          <a:xfrm>
            <a:off x="6076283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3" name="Google Shape;1353;p22"/>
          <p:cNvSpPr txBox="1"/>
          <p:nvPr>
            <p:ph idx="6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354" name="Google Shape;1354;p22"/>
          <p:cNvSpPr txBox="1"/>
          <p:nvPr>
            <p:ph idx="7" type="title"/>
          </p:nvPr>
        </p:nvSpPr>
        <p:spPr>
          <a:xfrm>
            <a:off x="730325" y="181359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5" name="Google Shape;1355;p22"/>
          <p:cNvSpPr txBox="1"/>
          <p:nvPr>
            <p:ph idx="8" type="subTitle"/>
          </p:nvPr>
        </p:nvSpPr>
        <p:spPr>
          <a:xfrm>
            <a:off x="730325" y="2195913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6" name="Google Shape;1356;p22"/>
          <p:cNvSpPr txBox="1"/>
          <p:nvPr>
            <p:ph idx="9" type="title"/>
          </p:nvPr>
        </p:nvSpPr>
        <p:spPr>
          <a:xfrm>
            <a:off x="3405326" y="181359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7" name="Google Shape;1357;p22"/>
          <p:cNvSpPr txBox="1"/>
          <p:nvPr>
            <p:ph idx="13" type="subTitle"/>
          </p:nvPr>
        </p:nvSpPr>
        <p:spPr>
          <a:xfrm>
            <a:off x="3405326" y="2195913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8" name="Google Shape;1358;p22"/>
          <p:cNvSpPr txBox="1"/>
          <p:nvPr>
            <p:ph idx="14" type="title"/>
          </p:nvPr>
        </p:nvSpPr>
        <p:spPr>
          <a:xfrm>
            <a:off x="6076283" y="181359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9" name="Google Shape;1359;p22"/>
          <p:cNvSpPr txBox="1"/>
          <p:nvPr>
            <p:ph idx="15" type="subTitle"/>
          </p:nvPr>
        </p:nvSpPr>
        <p:spPr>
          <a:xfrm>
            <a:off x="6076283" y="2195913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BLANK_1_1_1_1_1"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2" name="Google Shape;1362;p23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363" name="Google Shape;1363;p2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2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2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2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2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2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2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2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2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2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98" name="Google Shape;1398;p2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4990199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2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 rot="4990199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23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401" name="Google Shape;1401;p23"/>
          <p:cNvSpPr/>
          <p:nvPr/>
        </p:nvSpPr>
        <p:spPr>
          <a:xfrm flipH="1" rot="231922">
            <a:off x="7473457" y="-6437207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2" name="Google Shape;1402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7272347" y="3430567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3" name="Google Shape;1403;p23"/>
          <p:cNvGrpSpPr/>
          <p:nvPr/>
        </p:nvGrpSpPr>
        <p:grpSpPr>
          <a:xfrm rot="-8099954">
            <a:off x="8454323" y="4128852"/>
            <a:ext cx="1344367" cy="1995327"/>
            <a:chOff x="272875" y="1527563"/>
            <a:chExt cx="255950" cy="455000"/>
          </a:xfrm>
        </p:grpSpPr>
        <p:sp>
          <p:nvSpPr>
            <p:cNvPr id="1404" name="Google Shape;1404;p2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2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2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2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2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2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2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2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2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2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2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2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2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2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2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2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2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2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2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2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2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2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2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2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2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2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2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2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2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2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2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2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2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2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and text">
  <p:cSld name="BLANK_1_1_1_1_1_1"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24"/>
          <p:cNvSpPr txBox="1"/>
          <p:nvPr>
            <p:ph hasCustomPrompt="1" type="title"/>
          </p:nvPr>
        </p:nvSpPr>
        <p:spPr>
          <a:xfrm>
            <a:off x="3040947" y="1992075"/>
            <a:ext cx="11358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1" name="Google Shape;1441;p24"/>
          <p:cNvSpPr txBox="1"/>
          <p:nvPr>
            <p:ph idx="1" type="subTitle"/>
          </p:nvPr>
        </p:nvSpPr>
        <p:spPr>
          <a:xfrm>
            <a:off x="4570802" y="3295975"/>
            <a:ext cx="19134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2" name="Google Shape;1442;p24"/>
          <p:cNvSpPr txBox="1"/>
          <p:nvPr>
            <p:ph hasCustomPrompt="1" idx="2" type="title"/>
          </p:nvPr>
        </p:nvSpPr>
        <p:spPr>
          <a:xfrm>
            <a:off x="4959602" y="1992075"/>
            <a:ext cx="11358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3" name="Google Shape;1443;p24"/>
          <p:cNvSpPr txBox="1"/>
          <p:nvPr>
            <p:ph idx="3" type="subTitle"/>
          </p:nvPr>
        </p:nvSpPr>
        <p:spPr>
          <a:xfrm>
            <a:off x="2645697" y="3295975"/>
            <a:ext cx="19263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4" name="Google Shape;1444;p24"/>
          <p:cNvSpPr txBox="1"/>
          <p:nvPr>
            <p:ph hasCustomPrompt="1" idx="4" type="title"/>
          </p:nvPr>
        </p:nvSpPr>
        <p:spPr>
          <a:xfrm>
            <a:off x="6926450" y="1992075"/>
            <a:ext cx="1083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5" name="Google Shape;1445;p24"/>
          <p:cNvSpPr txBox="1"/>
          <p:nvPr>
            <p:ph idx="5" type="subTitle"/>
          </p:nvPr>
        </p:nvSpPr>
        <p:spPr>
          <a:xfrm>
            <a:off x="6507950" y="3295975"/>
            <a:ext cx="19200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6" name="Google Shape;1446;p24"/>
          <p:cNvSpPr txBox="1"/>
          <p:nvPr>
            <p:ph hasCustomPrompt="1" idx="6" type="title"/>
          </p:nvPr>
        </p:nvSpPr>
        <p:spPr>
          <a:xfrm>
            <a:off x="1146160" y="1992075"/>
            <a:ext cx="1083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7" name="Google Shape;1447;p24"/>
          <p:cNvSpPr txBox="1"/>
          <p:nvPr>
            <p:ph idx="7" type="subTitle"/>
          </p:nvPr>
        </p:nvSpPr>
        <p:spPr>
          <a:xfrm>
            <a:off x="724510" y="3295975"/>
            <a:ext cx="19263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8" name="Google Shape;1448;p24"/>
          <p:cNvSpPr txBox="1"/>
          <p:nvPr>
            <p:ph idx="8" type="subTitle"/>
          </p:nvPr>
        </p:nvSpPr>
        <p:spPr>
          <a:xfrm>
            <a:off x="722260" y="3632696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9" name="Google Shape;1449;p24"/>
          <p:cNvSpPr txBox="1"/>
          <p:nvPr>
            <p:ph idx="9" type="subTitle"/>
          </p:nvPr>
        </p:nvSpPr>
        <p:spPr>
          <a:xfrm>
            <a:off x="2643447" y="3632696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0" name="Google Shape;1450;p24"/>
          <p:cNvSpPr txBox="1"/>
          <p:nvPr>
            <p:ph idx="13" type="subTitle"/>
          </p:nvPr>
        </p:nvSpPr>
        <p:spPr>
          <a:xfrm>
            <a:off x="4562102" y="3632696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1" name="Google Shape;1451;p24"/>
          <p:cNvSpPr txBox="1"/>
          <p:nvPr>
            <p:ph idx="14" type="subTitle"/>
          </p:nvPr>
        </p:nvSpPr>
        <p:spPr>
          <a:xfrm>
            <a:off x="6502550" y="3632700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52" name="Google Shape;1452;p2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3" name="Google Shape;1453;p2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454" name="Google Shape;1454;p2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2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2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2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2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2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2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2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2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2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2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2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2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2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2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2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2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2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2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2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2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2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2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2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2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2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2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2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2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2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2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2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2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2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2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89" name="Google Shape;1489;p2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2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24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24"/>
          <p:cNvSpPr txBox="1"/>
          <p:nvPr>
            <p:ph idx="15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CUSTOM_1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5"/>
          <p:cNvSpPr txBox="1"/>
          <p:nvPr>
            <p:ph idx="1" type="subTitle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5" name="Google Shape;1495;p25"/>
          <p:cNvSpPr txBox="1"/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496" name="Google Shape;1496;p2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flipH="1" rot="1326165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8" name="Google Shape;1498;p25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499" name="Google Shape;1499;p2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4" name="Google Shape;1534;p25"/>
          <p:cNvSpPr/>
          <p:nvPr/>
        </p:nvSpPr>
        <p:spPr>
          <a:xfrm>
            <a:off x="4566955" y="-2521549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5" name="Google Shape;1535;p2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25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flipH="1" rot="-9631575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6"/>
          <p:cNvSpPr txBox="1"/>
          <p:nvPr>
            <p:ph idx="1" type="subTitle"/>
          </p:nvPr>
        </p:nvSpPr>
        <p:spPr>
          <a:xfrm>
            <a:off x="544025" y="3120381"/>
            <a:ext cx="22860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39" name="Google Shape;1539;p26"/>
          <p:cNvSpPr txBox="1"/>
          <p:nvPr>
            <p:ph idx="2" type="subTitle"/>
          </p:nvPr>
        </p:nvSpPr>
        <p:spPr>
          <a:xfrm>
            <a:off x="544025" y="3429595"/>
            <a:ext cx="22860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0" name="Google Shape;1540;p26"/>
          <p:cNvSpPr txBox="1"/>
          <p:nvPr>
            <p:ph idx="3" type="subTitle"/>
          </p:nvPr>
        </p:nvSpPr>
        <p:spPr>
          <a:xfrm>
            <a:off x="3147280" y="3120381"/>
            <a:ext cx="24675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41" name="Google Shape;1541;p26"/>
          <p:cNvSpPr txBox="1"/>
          <p:nvPr>
            <p:ph idx="4" type="subTitle"/>
          </p:nvPr>
        </p:nvSpPr>
        <p:spPr>
          <a:xfrm>
            <a:off x="3238030" y="3429595"/>
            <a:ext cx="22860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2" name="Google Shape;1542;p26"/>
          <p:cNvSpPr txBox="1"/>
          <p:nvPr>
            <p:ph idx="5" type="subTitle"/>
          </p:nvPr>
        </p:nvSpPr>
        <p:spPr>
          <a:xfrm>
            <a:off x="5784651" y="3120381"/>
            <a:ext cx="24675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43" name="Google Shape;1543;p26"/>
          <p:cNvSpPr txBox="1"/>
          <p:nvPr>
            <p:ph idx="6" type="subTitle"/>
          </p:nvPr>
        </p:nvSpPr>
        <p:spPr>
          <a:xfrm>
            <a:off x="5875400" y="3429595"/>
            <a:ext cx="22860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4" name="Google Shape;1544;p26"/>
          <p:cNvSpPr txBox="1"/>
          <p:nvPr>
            <p:ph hasCustomPrompt="1" type="title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5" name="Google Shape;1545;p26"/>
          <p:cNvSpPr txBox="1"/>
          <p:nvPr>
            <p:ph hasCustomPrompt="1" idx="7" type="title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6" name="Google Shape;1546;p26"/>
          <p:cNvSpPr txBox="1"/>
          <p:nvPr>
            <p:ph hasCustomPrompt="1" idx="8" type="title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pic>
        <p:nvPicPr>
          <p:cNvPr id="1547" name="Google Shape;1547;p2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8" name="Google Shape;1548;p26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549" name="Google Shape;1549;p2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2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2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2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2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2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2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2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2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2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2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2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2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2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2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2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2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2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2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2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2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2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2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2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2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84" name="Google Shape;1584;p2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4990199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2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 rot="4990199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26"/>
          <p:cNvSpPr txBox="1"/>
          <p:nvPr>
            <p:ph idx="9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587" name="Google Shape;1587;p26"/>
          <p:cNvSpPr/>
          <p:nvPr/>
        </p:nvSpPr>
        <p:spPr>
          <a:xfrm rot="-2136675">
            <a:off x="7291512" y="4066884"/>
            <a:ext cx="2264977" cy="2165734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4"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9" name="Google Shape;1589;p2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0" name="Google Shape;1590;p2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591" name="Google Shape;1591;p2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2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2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2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2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2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2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2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2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2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2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2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2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2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2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2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2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26" name="Google Shape;1626;p2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27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8" name="Google Shape;1628;p27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629" name="Google Shape;1629;p2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2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2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27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4" name="Google Shape;1664;p27"/>
          <p:cNvSpPr txBox="1"/>
          <p:nvPr>
            <p:ph type="title"/>
          </p:nvPr>
        </p:nvSpPr>
        <p:spPr>
          <a:xfrm>
            <a:off x="732375" y="1618170"/>
            <a:ext cx="38397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65" name="Google Shape;1665;p27"/>
          <p:cNvSpPr txBox="1"/>
          <p:nvPr>
            <p:ph idx="1" type="subTitle"/>
          </p:nvPr>
        </p:nvSpPr>
        <p:spPr>
          <a:xfrm>
            <a:off x="732375" y="2191200"/>
            <a:ext cx="7691700" cy="20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6" name="Google Shape;1666;p27"/>
          <p:cNvSpPr txBox="1"/>
          <p:nvPr>
            <p:ph idx="2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667" name="Google Shape;1667;p27"/>
          <p:cNvSpPr/>
          <p:nvPr/>
        </p:nvSpPr>
        <p:spPr>
          <a:xfrm rot="9899989">
            <a:off x="7836136" y="407263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" name="Google Shape;1669;p28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0" name="Google Shape;1670;p2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671" name="Google Shape;1671;p2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2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2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2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2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2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2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2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2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2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2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2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2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2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2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2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2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2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2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2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2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2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2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2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2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2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2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2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2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2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2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2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2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2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06" name="Google Shape;1706;p2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28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Google Shape;1708;p28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28"/>
          <p:cNvSpPr txBox="1"/>
          <p:nvPr>
            <p:ph type="title"/>
          </p:nvPr>
        </p:nvSpPr>
        <p:spPr>
          <a:xfrm>
            <a:off x="732375" y="1637495"/>
            <a:ext cx="383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10" name="Google Shape;1710;p28"/>
          <p:cNvSpPr txBox="1"/>
          <p:nvPr>
            <p:ph idx="1" type="subTitle"/>
          </p:nvPr>
        </p:nvSpPr>
        <p:spPr>
          <a:xfrm>
            <a:off x="475175" y="2194825"/>
            <a:ext cx="4096800" cy="24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1" name="Google Shape;1711;p28"/>
          <p:cNvSpPr txBox="1"/>
          <p:nvPr>
            <p:ph idx="2" type="title"/>
          </p:nvPr>
        </p:nvSpPr>
        <p:spPr>
          <a:xfrm>
            <a:off x="4578150" y="1637495"/>
            <a:ext cx="383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12" name="Google Shape;1712;p28"/>
          <p:cNvSpPr txBox="1"/>
          <p:nvPr>
            <p:ph idx="3" type="subTitle"/>
          </p:nvPr>
        </p:nvSpPr>
        <p:spPr>
          <a:xfrm>
            <a:off x="4578150" y="2194825"/>
            <a:ext cx="4096800" cy="24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8"/>
          <p:cNvSpPr txBox="1"/>
          <p:nvPr>
            <p:ph idx="4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_1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5" name="Google Shape;1715;p2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6" name="Google Shape;1716;p29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717" name="Google Shape;1717;p2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2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2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2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2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2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2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2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2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2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29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29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9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2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2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2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2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2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2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2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52" name="Google Shape;1752;p2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2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29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29"/>
          <p:cNvSpPr txBox="1"/>
          <p:nvPr>
            <p:ph idx="1" type="subTitle"/>
          </p:nvPr>
        </p:nvSpPr>
        <p:spPr>
          <a:xfrm>
            <a:off x="724603" y="2240850"/>
            <a:ext cx="3181800" cy="12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6" name="Google Shape;1756;p29"/>
          <p:cNvSpPr txBox="1"/>
          <p:nvPr>
            <p:ph type="ctrTitle"/>
          </p:nvPr>
        </p:nvSpPr>
        <p:spPr>
          <a:xfrm>
            <a:off x="724603" y="1663050"/>
            <a:ext cx="3181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757" name="Google Shape;1757;p29"/>
          <p:cNvSpPr/>
          <p:nvPr/>
        </p:nvSpPr>
        <p:spPr>
          <a:xfrm flipH="1" rot="-4340781">
            <a:off x="3518" y="-5268942"/>
            <a:ext cx="4623974" cy="725683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BLANK_1_1_1_1_1_1_2_1"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9" name="Google Shape;1759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30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30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3" name="Google Shape;1763;p30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764" name="Google Shape;1764;p3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3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3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3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30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3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3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3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3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3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3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30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3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3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3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30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30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9" name="Google Shape;1799;p30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00" name="Google Shape;1800;p3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3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3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3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3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3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3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3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3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3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3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3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3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3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3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3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30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30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3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30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3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3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3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3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3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3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3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3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3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30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3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3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3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30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30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5" name="Google Shape;1835;p30"/>
          <p:cNvSpPr txBox="1"/>
          <p:nvPr>
            <p:ph type="ctrTitle"/>
          </p:nvPr>
        </p:nvSpPr>
        <p:spPr>
          <a:xfrm>
            <a:off x="720000" y="540000"/>
            <a:ext cx="7704000" cy="13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36" name="Google Shape;1836;p30"/>
          <p:cNvSpPr txBox="1"/>
          <p:nvPr>
            <p:ph idx="1" type="subTitle"/>
          </p:nvPr>
        </p:nvSpPr>
        <p:spPr>
          <a:xfrm>
            <a:off x="720000" y="2603948"/>
            <a:ext cx="7704000" cy="9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37" name="Google Shape;1837;p30"/>
          <p:cNvSpPr txBox="1"/>
          <p:nvPr/>
        </p:nvSpPr>
        <p:spPr>
          <a:xfrm>
            <a:off x="2646000" y="3628979"/>
            <a:ext cx="38520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CREDITS: This presentation template was created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Slidesgo,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including icons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Flaticon,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i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nfographics &amp; images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Freepik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8" name="Google Shape;1838;p30"/>
          <p:cNvSpPr/>
          <p:nvPr/>
        </p:nvSpPr>
        <p:spPr>
          <a:xfrm>
            <a:off x="5570568" y="-2413037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/>
          <p:nvPr>
            <p:ph idx="1" type="body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170" name="Google Shape;170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5">
            <a:off x="7658780" y="-1091242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flipH="1" rot="5400000">
            <a:off x="7116014" y="-515250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547182">
            <a:off x="-1959645" y="2413033"/>
            <a:ext cx="329739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7617396">
            <a:off x="7156577" y="3425249"/>
            <a:ext cx="3632874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4"/>
          <p:cNvGrpSpPr/>
          <p:nvPr/>
        </p:nvGrpSpPr>
        <p:grpSpPr>
          <a:xfrm>
            <a:off x="-624370" y="1649584"/>
            <a:ext cx="1344377" cy="1995312"/>
            <a:chOff x="272875" y="1527563"/>
            <a:chExt cx="255950" cy="455000"/>
          </a:xfrm>
        </p:grpSpPr>
        <p:sp>
          <p:nvSpPr>
            <p:cNvPr id="175" name="Google Shape;175;p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4"/>
          <p:cNvSpPr/>
          <p:nvPr/>
        </p:nvSpPr>
        <p:spPr>
          <a:xfrm rot="2491995">
            <a:off x="8061861" y="3895420"/>
            <a:ext cx="2265111" cy="2165862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4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_1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5_1_1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5_1_1_1"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flipH="1" rot="1326165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flipH="1" rot="-9631575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4_1_1_2"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8" name="Google Shape;2118;p3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2119" name="Google Shape;2119;p3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3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21" name="Google Shape;2121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22" name="Google Shape;2122;p3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23" name="Google Shape;2123;p3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"/>
          <p:cNvSpPr txBox="1"/>
          <p:nvPr>
            <p:ph idx="1" type="subTitle"/>
          </p:nvPr>
        </p:nvSpPr>
        <p:spPr>
          <a:xfrm>
            <a:off x="1944337" y="3168343"/>
            <a:ext cx="15324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4" name="Google Shape;214;p5"/>
          <p:cNvSpPr txBox="1"/>
          <p:nvPr>
            <p:ph idx="2" type="subTitle"/>
          </p:nvPr>
        </p:nvSpPr>
        <p:spPr>
          <a:xfrm>
            <a:off x="1381688" y="3559333"/>
            <a:ext cx="2657700" cy="10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5"/>
          <p:cNvSpPr txBox="1"/>
          <p:nvPr>
            <p:ph idx="3" type="subTitle"/>
          </p:nvPr>
        </p:nvSpPr>
        <p:spPr>
          <a:xfrm flipH="1">
            <a:off x="5667265" y="3168343"/>
            <a:ext cx="15324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6" name="Google Shape;216;p5"/>
          <p:cNvSpPr txBox="1"/>
          <p:nvPr>
            <p:ph idx="4" type="subTitle"/>
          </p:nvPr>
        </p:nvSpPr>
        <p:spPr>
          <a:xfrm flipH="1">
            <a:off x="5104613" y="3559333"/>
            <a:ext cx="2657700" cy="10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7" name="Google Shape;217;p5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5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219" name="Google Shape;219;p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4" name="Google Shape;254;p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197527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5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5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flipH="1" rot="6551349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5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259" name="Google Shape;259;p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4" name="Google Shape;294;p5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95" name="Google Shape;295;p5"/>
          <p:cNvSpPr/>
          <p:nvPr/>
        </p:nvSpPr>
        <p:spPr>
          <a:xfrm flipH="1" rot="-6477098">
            <a:off x="-3963735" y="-3524095"/>
            <a:ext cx="4623929" cy="725694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5"/>
          <p:cNvSpPr/>
          <p:nvPr/>
        </p:nvSpPr>
        <p:spPr>
          <a:xfrm rot="-7689947">
            <a:off x="8072325" y="4598041"/>
            <a:ext cx="2264989" cy="2165745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4">
            <a:off x="2960862" y="1361553"/>
            <a:ext cx="3222304" cy="222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6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301" name="Google Shape;301;p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36" name="Google Shape;336;p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6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flipH="1" rot="9368145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6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339" name="Google Shape;339;p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6"/>
          <p:cNvSpPr txBox="1"/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75" name="Google Shape;375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"/>
          <p:cNvSpPr/>
          <p:nvPr/>
        </p:nvSpPr>
        <p:spPr>
          <a:xfrm rot="-7373435">
            <a:off x="3439495" y="5025020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"/>
          <p:cNvSpPr txBox="1"/>
          <p:nvPr>
            <p:ph idx="1" type="subTitle"/>
          </p:nvPr>
        </p:nvSpPr>
        <p:spPr>
          <a:xfrm>
            <a:off x="720000" y="1475700"/>
            <a:ext cx="7704000" cy="265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9" name="Google Shape;379;p7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pic>
        <p:nvPicPr>
          <p:cNvPr id="380" name="Google Shape;380;p7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p7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382" name="Google Shape;382;p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7" name="Google Shape;417;p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197527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7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7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7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flipH="1" rot="6551349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1" name="Google Shape;421;p7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422" name="Google Shape;422;p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7" name="Google Shape;457;p7"/>
          <p:cNvSpPr/>
          <p:nvPr/>
        </p:nvSpPr>
        <p:spPr>
          <a:xfrm flipH="1" rot="-6477098">
            <a:off x="-3963735" y="-3524095"/>
            <a:ext cx="4623929" cy="725694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7"/>
          <p:cNvSpPr/>
          <p:nvPr/>
        </p:nvSpPr>
        <p:spPr>
          <a:xfrm rot="-7689947">
            <a:off x="8072325" y="4598041"/>
            <a:ext cx="2264989" cy="2165745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8"/>
          <p:cNvPicPr preferRelativeResize="0"/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 flipH="1" rot="-10162003">
            <a:off x="301118" y="56641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8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flipH="1" rot="10800000">
            <a:off x="2309117" y="4"/>
            <a:ext cx="6114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8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8962532">
            <a:off x="7553885" y="2352524"/>
            <a:ext cx="1462806" cy="350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8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8"/>
          <p:cNvSpPr/>
          <p:nvPr/>
        </p:nvSpPr>
        <p:spPr>
          <a:xfrm rot="-6681487">
            <a:off x="8044372" y="2590906"/>
            <a:ext cx="2265023" cy="2165778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5" name="Google Shape;465;p8"/>
          <p:cNvGrpSpPr/>
          <p:nvPr/>
        </p:nvGrpSpPr>
        <p:grpSpPr>
          <a:xfrm rot="8100046">
            <a:off x="-12030" y="3450661"/>
            <a:ext cx="1344367" cy="1995327"/>
            <a:chOff x="272875" y="1527563"/>
            <a:chExt cx="255950" cy="455000"/>
          </a:xfrm>
        </p:grpSpPr>
        <p:sp>
          <p:nvSpPr>
            <p:cNvPr id="466" name="Google Shape;466;p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1" name="Google Shape;501;p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502" name="Google Shape;502;p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37" name="Google Shape;537;p8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5400000">
            <a:off x="1054424" y="-334421"/>
            <a:ext cx="447463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39" name="Google Shape;539;p8"/>
          <p:cNvSpPr/>
          <p:nvPr/>
        </p:nvSpPr>
        <p:spPr>
          <a:xfrm flipH="1" rot="231922">
            <a:off x="-1189243" y="-3465582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/>
          <p:nvPr>
            <p:ph idx="1" type="subTitle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"/>
          <p:cNvSpPr txBox="1"/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543" name="Google Shape;543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 rot="-2569776">
            <a:off x="7774946" y="-1017900"/>
            <a:ext cx="2265043" cy="216579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5" name="Google Shape;545;p9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546" name="Google Shape;546;p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81" name="Google Shape;581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0"/>
          <p:cNvSpPr txBox="1"/>
          <p:nvPr>
            <p:ph type="title"/>
          </p:nvPr>
        </p:nvSpPr>
        <p:spPr>
          <a:xfrm>
            <a:off x="720000" y="3314050"/>
            <a:ext cx="7704000" cy="12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37" Type="http://schemas.openxmlformats.org/officeDocument/2006/relationships/theme" Target="../theme/theme1.xml"/><Relationship Id="rId14" Type="http://schemas.openxmlformats.org/officeDocument/2006/relationships/slideLayout" Target="../slideLayouts/slideLayout13.xml"/><Relationship Id="rId3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</p:sldLayoutIdLst>
  <mc:AlternateContent>
    <mc:Choice Requires="p14">
      <p:transition spd="slow" p14:dur="7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37"/>
          <p:cNvSpPr txBox="1"/>
          <p:nvPr>
            <p:ph type="ctrTitle"/>
          </p:nvPr>
        </p:nvSpPr>
        <p:spPr>
          <a:xfrm>
            <a:off x="1426500" y="1046250"/>
            <a:ext cx="62910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latin typeface="Garamond"/>
                <a:ea typeface="Garamond"/>
                <a:cs typeface="Garamond"/>
                <a:sym typeface="Garamond"/>
              </a:rPr>
              <a:t>Quantify UN </a:t>
            </a:r>
            <a:endParaRPr b="1" sz="46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latin typeface="Garamond"/>
                <a:ea typeface="Garamond"/>
                <a:cs typeface="Garamond"/>
                <a:sym typeface="Garamond"/>
              </a:rPr>
              <a:t>SDGs</a:t>
            </a:r>
            <a:endParaRPr b="1" sz="46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29" name="Google Shape;2129;p37"/>
          <p:cNvSpPr txBox="1"/>
          <p:nvPr>
            <p:ph idx="4294967295" type="body"/>
          </p:nvPr>
        </p:nvSpPr>
        <p:spPr>
          <a:xfrm>
            <a:off x="2062050" y="3514725"/>
            <a:ext cx="5019900" cy="4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Garamond"/>
                <a:ea typeface="Garamond"/>
                <a:cs typeface="Garamond"/>
                <a:sym typeface="Garamond"/>
              </a:rPr>
              <a:t>Pravesh Agarwal | Pierce Gruidl | Jay Morris | Pratikshya Prasai</a:t>
            </a:r>
            <a:endParaRPr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p38"/>
          <p:cNvSpPr txBox="1"/>
          <p:nvPr>
            <p:ph idx="1" type="body"/>
          </p:nvPr>
        </p:nvSpPr>
        <p:spPr>
          <a:xfrm>
            <a:off x="720000" y="2079000"/>
            <a:ext cx="7704000" cy="9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There are a l</a:t>
            </a:r>
            <a:r>
              <a:rPr lang="en" sz="16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ots of issues in the world. Help people understand the main issues that are growing and pertinent statistics about those issues.</a:t>
            </a:r>
            <a:endParaRPr/>
          </a:p>
        </p:txBody>
      </p:sp>
      <p:sp>
        <p:nvSpPr>
          <p:cNvPr id="2135" name="Google Shape;2135;p38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39"/>
          <p:cNvSpPr/>
          <p:nvPr/>
        </p:nvSpPr>
        <p:spPr>
          <a:xfrm>
            <a:off x="2011200" y="1729800"/>
            <a:ext cx="5121600" cy="1683900"/>
          </a:xfrm>
          <a:prstGeom prst="wave">
            <a:avLst>
              <a:gd fmla="val 12500" name="adj1"/>
              <a:gd fmla="val -445" name="adj2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aramond"/>
                <a:ea typeface="Garamond"/>
                <a:cs typeface="Garamond"/>
                <a:sym typeface="Garamond"/>
              </a:rPr>
              <a:t>Scattered</a:t>
            </a:r>
            <a:r>
              <a:rPr lang="en" sz="1600">
                <a:latin typeface="Garamond"/>
                <a:ea typeface="Garamond"/>
                <a:cs typeface="Garamond"/>
                <a:sym typeface="Garamond"/>
              </a:rPr>
              <a:t> data on important issues leads to misdirected focus on one issue </a:t>
            </a:r>
            <a:r>
              <a:rPr lang="en" sz="1600">
                <a:latin typeface="Garamond"/>
                <a:ea typeface="Garamond"/>
                <a:cs typeface="Garamond"/>
                <a:sym typeface="Garamond"/>
              </a:rPr>
              <a:t>due to high media coverage</a:t>
            </a:r>
            <a:endParaRPr sz="16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41" name="Google Shape;2141;p39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aramond"/>
                <a:ea typeface="Garamond"/>
                <a:cs typeface="Garamond"/>
                <a:sym typeface="Garamond"/>
              </a:rPr>
              <a:t>Problem</a:t>
            </a:r>
            <a:endParaRPr b="1"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40"/>
          <p:cNvSpPr/>
          <p:nvPr/>
        </p:nvSpPr>
        <p:spPr>
          <a:xfrm>
            <a:off x="1247850" y="1564500"/>
            <a:ext cx="6650100" cy="2014500"/>
          </a:xfrm>
          <a:prstGeom prst="horizontalScroll">
            <a:avLst>
              <a:gd fmla="val 12500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aramond"/>
                <a:ea typeface="Garamond"/>
                <a:cs typeface="Garamond"/>
                <a:sym typeface="Garamond"/>
              </a:rPr>
              <a:t>One stop shop for sadness report</a:t>
            </a:r>
            <a:endParaRPr sz="21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47" name="Google Shape;2147;p40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aramond"/>
                <a:ea typeface="Garamond"/>
                <a:cs typeface="Garamond"/>
                <a:sym typeface="Garamond"/>
              </a:rPr>
              <a:t>Solution</a:t>
            </a:r>
            <a:endParaRPr b="1"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41"/>
          <p:cNvSpPr txBox="1"/>
          <p:nvPr>
            <p:ph idx="1" type="body"/>
          </p:nvPr>
        </p:nvSpPr>
        <p:spPr>
          <a:xfrm>
            <a:off x="720000" y="1419250"/>
            <a:ext cx="7704000" cy="31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Garamond"/>
              <a:buAutoNum type="arabicPeriod"/>
            </a:pPr>
            <a:r>
              <a:rPr lang="en" sz="1700">
                <a:latin typeface="Garamond"/>
                <a:ea typeface="Garamond"/>
                <a:cs typeface="Garamond"/>
                <a:sym typeface="Garamond"/>
              </a:rPr>
              <a:t>World Poverty</a:t>
            </a:r>
            <a:endParaRPr sz="1700">
              <a:latin typeface="Garamond"/>
              <a:ea typeface="Garamond"/>
              <a:cs typeface="Garamond"/>
              <a:sym typeface="Garamond"/>
            </a:endParaRPr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SzPts val="1900"/>
              <a:buFont typeface="Garamond"/>
              <a:buAutoNum type="arabicPeriod"/>
            </a:pPr>
            <a:r>
              <a:rPr lang="en" sz="1700">
                <a:latin typeface="Garamond"/>
                <a:ea typeface="Garamond"/>
                <a:cs typeface="Garamond"/>
                <a:sym typeface="Garamond"/>
              </a:rPr>
              <a:t>Hunger</a:t>
            </a:r>
            <a:endParaRPr sz="1700">
              <a:latin typeface="Garamond"/>
              <a:ea typeface="Garamond"/>
              <a:cs typeface="Garamond"/>
              <a:sym typeface="Garamond"/>
            </a:endParaRPr>
          </a:p>
          <a:p>
            <a:pPr indent="-349250" lvl="1" marL="914400" rtl="0" algn="l">
              <a:spcBef>
                <a:spcPts val="1600"/>
              </a:spcBef>
              <a:spcAft>
                <a:spcPts val="0"/>
              </a:spcAft>
              <a:buSzPts val="1900"/>
              <a:buFont typeface="Garamond"/>
              <a:buAutoNum type="alphaLcPeriod"/>
            </a:pPr>
            <a:r>
              <a:rPr lang="en" sz="1900">
                <a:latin typeface="Garamond"/>
                <a:ea typeface="Garamond"/>
                <a:cs typeface="Garamond"/>
                <a:sym typeface="Garamond"/>
              </a:rPr>
              <a:t>Effects of Food shortage from Ukraine War</a:t>
            </a:r>
            <a:endParaRPr sz="1900">
              <a:latin typeface="Garamond"/>
              <a:ea typeface="Garamond"/>
              <a:cs typeface="Garamond"/>
              <a:sym typeface="Garamond"/>
            </a:endParaRPr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SzPts val="1900"/>
              <a:buFont typeface="Garamond"/>
              <a:buAutoNum type="arabicPeriod"/>
            </a:pPr>
            <a:r>
              <a:rPr lang="en" sz="17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COVID-19 </a:t>
            </a:r>
            <a:endParaRPr sz="1700">
              <a:latin typeface="Garamond"/>
              <a:ea typeface="Garamond"/>
              <a:cs typeface="Garamond"/>
              <a:sym typeface="Garamond"/>
            </a:endParaRPr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SzPts val="1900"/>
              <a:buFont typeface="Garamond"/>
              <a:buAutoNum type="arabicPeriod"/>
            </a:pPr>
            <a:r>
              <a:rPr lang="en" sz="1700">
                <a:latin typeface="Garamond"/>
                <a:ea typeface="Garamond"/>
                <a:cs typeface="Garamond"/>
                <a:sym typeface="Garamond"/>
              </a:rPr>
              <a:t>Climate Change: eg: carbon, or clean energy</a:t>
            </a:r>
            <a:endParaRPr sz="1700">
              <a:latin typeface="Garamond"/>
              <a:ea typeface="Garamond"/>
              <a:cs typeface="Garamond"/>
              <a:sym typeface="Garamond"/>
            </a:endParaRPr>
          </a:p>
          <a:p>
            <a:pPr indent="-349250" lvl="0" marL="457200" rtl="0" algn="l">
              <a:spcBef>
                <a:spcPts val="1600"/>
              </a:spcBef>
              <a:spcAft>
                <a:spcPts val="1600"/>
              </a:spcAft>
              <a:buSzPts val="1900"/>
              <a:buFont typeface="Garamond"/>
              <a:buAutoNum type="arabicPeriod"/>
            </a:pPr>
            <a:r>
              <a:rPr lang="en" sz="17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Water Access</a:t>
            </a:r>
            <a:endParaRPr sz="17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53" name="Google Shape;2153;p41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aramond"/>
                <a:ea typeface="Garamond"/>
                <a:cs typeface="Garamond"/>
                <a:sym typeface="Garamond"/>
              </a:rPr>
              <a:t>Data</a:t>
            </a:r>
            <a:endParaRPr b="1"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7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p42"/>
          <p:cNvSpPr txBox="1"/>
          <p:nvPr>
            <p:ph idx="1" type="body"/>
          </p:nvPr>
        </p:nvSpPr>
        <p:spPr>
          <a:xfrm>
            <a:off x="720000" y="1642275"/>
            <a:ext cx="7704000" cy="29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Garamond"/>
              <a:buChar char="-"/>
            </a:pPr>
            <a:r>
              <a:rPr lang="en" sz="1400">
                <a:latin typeface="Garamond"/>
                <a:ea typeface="Garamond"/>
                <a:cs typeface="Garamond"/>
                <a:sym typeface="Garamond"/>
              </a:rPr>
              <a:t>Data Scraping and APIs</a:t>
            </a:r>
            <a:endParaRPr sz="1400">
              <a:latin typeface="Garamond"/>
              <a:ea typeface="Garamond"/>
              <a:cs typeface="Garamond"/>
              <a:sym typeface="Garamon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Garamond"/>
              <a:buChar char="-"/>
            </a:pPr>
            <a:r>
              <a:rPr lang="en" sz="1400">
                <a:latin typeface="Garamond"/>
                <a:ea typeface="Garamond"/>
                <a:cs typeface="Garamond"/>
                <a:sym typeface="Garamond"/>
              </a:rPr>
              <a:t>Build data pipelines</a:t>
            </a:r>
            <a:endParaRPr sz="1400">
              <a:latin typeface="Garamond"/>
              <a:ea typeface="Garamond"/>
              <a:cs typeface="Garamond"/>
              <a:sym typeface="Garamon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Garamond"/>
              <a:buChar char="-"/>
            </a:pPr>
            <a:r>
              <a:rPr lang="en" sz="1400">
                <a:latin typeface="Garamond"/>
                <a:ea typeface="Garamond"/>
                <a:cs typeface="Garamond"/>
                <a:sym typeface="Garamond"/>
              </a:rPr>
              <a:t>Make a simple dashboard to give summary statistics</a:t>
            </a:r>
            <a:endParaRPr sz="14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Garamond"/>
                <a:ea typeface="Garamond"/>
                <a:cs typeface="Garamond"/>
                <a:sym typeface="Garamond"/>
              </a:rPr>
              <a:t>Potential Use:</a:t>
            </a:r>
            <a:endParaRPr sz="1400">
              <a:latin typeface="Garamond"/>
              <a:ea typeface="Garamond"/>
              <a:cs typeface="Garamond"/>
              <a:sym typeface="Garamon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Garamond"/>
              <a:buChar char="-"/>
            </a:pPr>
            <a:r>
              <a:rPr lang="en" sz="1400">
                <a:latin typeface="Garamond"/>
                <a:ea typeface="Garamond"/>
                <a:cs typeface="Garamond"/>
                <a:sym typeface="Garamond"/>
              </a:rPr>
              <a:t>Crunching Big Data with MapReduce</a:t>
            </a:r>
            <a:endParaRPr sz="14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59" name="Google Shape;2159;p42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aramond"/>
                <a:ea typeface="Garamond"/>
                <a:cs typeface="Garamond"/>
                <a:sym typeface="Garamond"/>
              </a:rPr>
              <a:t>Technical Approach</a:t>
            </a:r>
            <a:endParaRPr b="1"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